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382" r:id="rId4"/>
    <p:sldId id="393" r:id="rId5"/>
    <p:sldId id="386" r:id="rId6"/>
    <p:sldId id="385" r:id="rId7"/>
    <p:sldId id="387" r:id="rId8"/>
    <p:sldId id="389" r:id="rId9"/>
    <p:sldId id="390" r:id="rId10"/>
    <p:sldId id="392" r:id="rId11"/>
    <p:sldId id="391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2" d="100"/>
          <a:sy n="92" d="100"/>
        </p:scale>
        <p:origin x="100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792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聞法（二）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離過及態度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17873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聞法（</a:t>
              </a:r>
              <a:r>
                <a:rPr lang="zh-TW" altLang="en-US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二</a:t>
              </a:r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離過及態度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28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521C6DA-0498-CDF6-91DA-39A0E73B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1" y="550718"/>
            <a:ext cx="9546210" cy="57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4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948FE0-373A-6DD0-DE2A-874B403D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39" y="0"/>
            <a:ext cx="10187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聞法（二）—離過及態度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F41E52D-5685-C900-5413-BB7A716A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770"/>
            <a:ext cx="12192000" cy="39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C8C8B7D-56D0-C9CE-600B-DB4D701A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" y="242453"/>
            <a:ext cx="12192000" cy="61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46B651-00D1-52F7-598A-916CD1B1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441280"/>
            <a:ext cx="11704239" cy="59179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3FA2A6-7403-CFBE-E8BC-B9B5FD559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17" y="5667991"/>
            <a:ext cx="1793881" cy="3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A20371-8D63-957E-D68A-7105C3CB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233"/>
            <a:ext cx="12192000" cy="40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CFE91D-61E1-8FE3-CF12-E1452EBE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958"/>
            <a:ext cx="12192000" cy="57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8CEF9C8-6FF7-4C05-FA95-71667F63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695"/>
            <a:ext cx="12192000" cy="49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18FCA70-0C9D-29EC-25A2-36E02C8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6" y="0"/>
            <a:ext cx="10106224" cy="63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5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10930</TotalTime>
  <Words>103</Words>
  <Application>Microsoft Office PowerPoint</Application>
  <PresentationFormat>寬螢幕</PresentationFormat>
  <Paragraphs>20</Paragraphs>
  <Slides>12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543</cp:revision>
  <dcterms:created xsi:type="dcterms:W3CDTF">2023-08-17T10:12:34Z</dcterms:created>
  <dcterms:modified xsi:type="dcterms:W3CDTF">2024-02-20T11:03:54Z</dcterms:modified>
</cp:coreProperties>
</file>